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C234-7F72-409F-858E-42D4343D0B82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1A8-645E-43CD-A7D3-115AC00A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C234-7F72-409F-858E-42D4343D0B82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1A8-645E-43CD-A7D3-115AC00A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9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C234-7F72-409F-858E-42D4343D0B82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1A8-645E-43CD-A7D3-115AC00A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7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C234-7F72-409F-858E-42D4343D0B82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1A8-645E-43CD-A7D3-115AC00A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9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C234-7F72-409F-858E-42D4343D0B82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1A8-645E-43CD-A7D3-115AC00A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C234-7F72-409F-858E-42D4343D0B82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1A8-645E-43CD-A7D3-115AC00A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2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C234-7F72-409F-858E-42D4343D0B82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1A8-645E-43CD-A7D3-115AC00A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3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C234-7F72-409F-858E-42D4343D0B82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1A8-645E-43CD-A7D3-115AC00A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C234-7F72-409F-858E-42D4343D0B82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1A8-645E-43CD-A7D3-115AC00A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6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C234-7F72-409F-858E-42D4343D0B82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1A8-645E-43CD-A7D3-115AC00A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6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C234-7F72-409F-858E-42D4343D0B82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31A8-645E-43CD-A7D3-115AC00A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9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AC234-7F72-409F-858E-42D4343D0B82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331A8-645E-43CD-A7D3-115AC00A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2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9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2015-11-30T12:37:47Z</dcterms:created>
  <dcterms:modified xsi:type="dcterms:W3CDTF">2015-11-30T12:39:35Z</dcterms:modified>
</cp:coreProperties>
</file>