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5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2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5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3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70AC-8C55-4A9E-B92E-D65CE53375F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D006-A5ED-4CD4-90AF-D01CBDFE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4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2016-02-11T15:19:38Z</dcterms:created>
  <dcterms:modified xsi:type="dcterms:W3CDTF">2016-02-11T15:20:16Z</dcterms:modified>
</cp:coreProperties>
</file>