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64" d="100"/>
          <a:sy n="64" d="100"/>
        </p:scale>
        <p:origin x="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D707-53D3-44F4-8824-662E6F804CF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C0C-D245-4E30-9173-EA6E4231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D707-53D3-44F4-8824-662E6F804CF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C0C-D245-4E30-9173-EA6E4231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D707-53D3-44F4-8824-662E6F804CF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C0C-D245-4E30-9173-EA6E4231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4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D707-53D3-44F4-8824-662E6F804CF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C0C-D245-4E30-9173-EA6E4231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8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D707-53D3-44F4-8824-662E6F804CF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C0C-D245-4E30-9173-EA6E4231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5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D707-53D3-44F4-8824-662E6F804CF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C0C-D245-4E30-9173-EA6E4231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3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D707-53D3-44F4-8824-662E6F804CF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C0C-D245-4E30-9173-EA6E4231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D707-53D3-44F4-8824-662E6F804CF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C0C-D245-4E30-9173-EA6E4231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1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D707-53D3-44F4-8824-662E6F804CF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C0C-D245-4E30-9173-EA6E4231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7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D707-53D3-44F4-8824-662E6F804CF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C0C-D245-4E30-9173-EA6E4231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D707-53D3-44F4-8824-662E6F804CF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9C0C-D245-4E30-9173-EA6E4231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2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4D707-53D3-44F4-8824-662E6F804CF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19C0C-D245-4E30-9173-EA6E4231A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5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Pedigree Problems Extra Practice Key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8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47468" y="877687"/>
            <a:ext cx="6884498" cy="5163904"/>
          </a:xfrm>
        </p:spPr>
      </p:pic>
    </p:spTree>
    <p:extLst>
      <p:ext uri="{BB962C8B-B14F-4D97-AF65-F5344CB8AC3E}">
        <p14:creationId xmlns:p14="http://schemas.microsoft.com/office/powerpoint/2010/main" val="2002226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4945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06" y="1825625"/>
            <a:ext cx="5801188" cy="4351338"/>
          </a:xfr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8821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94" y="1825625"/>
            <a:ext cx="5798812" cy="4351338"/>
          </a:xfr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75456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Pedigree Problems Extra Practice Key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Pedigree Problems Extra Practice Key</dc:title>
  <dc:creator>Benjamin Meyers</dc:creator>
  <cp:lastModifiedBy>Benjamin Meyers</cp:lastModifiedBy>
  <cp:revision>1</cp:revision>
  <dcterms:created xsi:type="dcterms:W3CDTF">2016-02-29T18:00:21Z</dcterms:created>
  <dcterms:modified xsi:type="dcterms:W3CDTF">2016-02-29T18:00:38Z</dcterms:modified>
</cp:coreProperties>
</file>