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0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1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4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4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1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5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4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8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09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2015-12-14T17:29:34Z</dcterms:created>
  <dcterms:modified xsi:type="dcterms:W3CDTF">2015-12-14T17:37:43Z</dcterms:modified>
</cp:coreProperties>
</file>