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9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25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20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9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1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4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78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14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13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5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E500E-4996-4E1E-A942-5DB082056946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283DD-9250-4A57-8F00-D5F386390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3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317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08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09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5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163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</cp:revision>
  <dcterms:created xsi:type="dcterms:W3CDTF">2015-12-14T17:29:34Z</dcterms:created>
  <dcterms:modified xsi:type="dcterms:W3CDTF">2015-12-14T17:41:27Z</dcterms:modified>
</cp:coreProperties>
</file>