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8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4CCE-8B25-4529-9E52-09924CC87C97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2AC2-43F6-48B9-962C-D808F2B6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6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4CCE-8B25-4529-9E52-09924CC87C97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2AC2-43F6-48B9-962C-D808F2B6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6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4CCE-8B25-4529-9E52-09924CC87C97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2AC2-43F6-48B9-962C-D808F2B6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5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4CCE-8B25-4529-9E52-09924CC87C97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2AC2-43F6-48B9-962C-D808F2B6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6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4CCE-8B25-4529-9E52-09924CC87C97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2AC2-43F6-48B9-962C-D808F2B6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6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4CCE-8B25-4529-9E52-09924CC87C97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2AC2-43F6-48B9-962C-D808F2B6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3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4CCE-8B25-4529-9E52-09924CC87C97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2AC2-43F6-48B9-962C-D808F2B6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1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4CCE-8B25-4529-9E52-09924CC87C97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2AC2-43F6-48B9-962C-D808F2B6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3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4CCE-8B25-4529-9E52-09924CC87C97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2AC2-43F6-48B9-962C-D808F2B6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3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4CCE-8B25-4529-9E52-09924CC87C97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2AC2-43F6-48B9-962C-D808F2B6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5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4CCE-8B25-4529-9E52-09924CC87C97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2AC2-43F6-48B9-962C-D808F2B6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9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4CCE-8B25-4529-9E52-09924CC87C97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E2AC2-43F6-48B9-962C-D808F2B6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4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23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23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23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101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2016-05-13T16:45:56Z</dcterms:created>
  <dcterms:modified xsi:type="dcterms:W3CDTF">2016-05-13T16:59:10Z</dcterms:modified>
</cp:coreProperties>
</file>