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40" d="100"/>
          <a:sy n="40" d="100"/>
        </p:scale>
        <p:origin x="3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22CF4-0BC5-449F-8587-815532719783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DBDB69-D11E-4842-93B5-BF0B17D99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29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D8E4A9-3D2F-4E1A-A5D4-C590D3569A0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02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4542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3FE86-D920-449F-99A5-464B9007A68F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C3C7-2AE9-40E5-BE1C-404B1BB66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500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3FE86-D920-449F-99A5-464B9007A68F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C3C7-2AE9-40E5-BE1C-404B1BB66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727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3FE86-D920-449F-99A5-464B9007A68F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C3C7-2AE9-40E5-BE1C-404B1BB66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50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3FE86-D920-449F-99A5-464B9007A68F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C3C7-2AE9-40E5-BE1C-404B1BB66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906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3FE86-D920-449F-99A5-464B9007A68F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C3C7-2AE9-40E5-BE1C-404B1BB66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06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3FE86-D920-449F-99A5-464B9007A68F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C3C7-2AE9-40E5-BE1C-404B1BB66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194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3FE86-D920-449F-99A5-464B9007A68F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C3C7-2AE9-40E5-BE1C-404B1BB66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8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3FE86-D920-449F-99A5-464B9007A68F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C3C7-2AE9-40E5-BE1C-404B1BB66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412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3FE86-D920-449F-99A5-464B9007A68F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C3C7-2AE9-40E5-BE1C-404B1BB66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20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3FE86-D920-449F-99A5-464B9007A68F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C3C7-2AE9-40E5-BE1C-404B1BB66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26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3FE86-D920-449F-99A5-464B9007A68F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C3C7-2AE9-40E5-BE1C-404B1BB66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17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3FE86-D920-449F-99A5-464B9007A68F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AC3C7-2AE9-40E5-BE1C-404B1BB66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2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April 5</a:t>
            </a:r>
            <a:r>
              <a:rPr lang="en-US" baseline="30000" dirty="0" smtClean="0"/>
              <a:t>th</a:t>
            </a:r>
            <a:r>
              <a:rPr lang="en-US" dirty="0" smtClean="0"/>
              <a:t> PPT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Honors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217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://cdn.zmescience.com/wp-content/uploads/2014/12/Extinc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758" y="242348"/>
            <a:ext cx="9428483" cy="6615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8499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1256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vision-in-cichlids.com/images/rapid_evolution_img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5" y="470849"/>
            <a:ext cx="6524625" cy="6053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1014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i869.photobucket.com/albums/ab256/kiwibigluv/convergentevolution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281" y="0"/>
            <a:ext cx="5240593" cy="676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0038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qph.is.quoracdn.net/main-qimg-bcdab5240d134e7abfe225b1a3f7cb1b?convert_to_webp=tr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744" y="371475"/>
            <a:ext cx="5922381" cy="618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7354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cnx.org/resources/1477db309fd8e46c0a4f1bc78b2cd13d5eed8479/Figure_27_01_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151" y="923925"/>
            <a:ext cx="7018450" cy="5402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4807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nature.com/scitable/content/33246/sadava_19_19_FU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050" y="379780"/>
            <a:ext cx="6851650" cy="6152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492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press.uchicago.edu/books/gee/carroll3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425" y="451866"/>
            <a:ext cx="5537200" cy="6063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674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Widescreen</PresentationFormat>
  <Paragraphs>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April 5th PPT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Meyers</dc:creator>
  <cp:lastModifiedBy>Benjamin Meyers</cp:lastModifiedBy>
  <cp:revision>2</cp:revision>
  <dcterms:created xsi:type="dcterms:W3CDTF">2016-04-05T10:16:25Z</dcterms:created>
  <dcterms:modified xsi:type="dcterms:W3CDTF">2016-04-05T10:19:41Z</dcterms:modified>
</cp:coreProperties>
</file>