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8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4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5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D0F9-2C2F-4895-AB9A-4F8AB35A61F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62C2-6942-4BDC-9B3D-96A3728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3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56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2015-11-23T13:12:17Z</dcterms:created>
  <dcterms:modified xsi:type="dcterms:W3CDTF">2015-11-23T13:13:25Z</dcterms:modified>
</cp:coreProperties>
</file>