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70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2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4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5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23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0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3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8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3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9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82ABC-CE55-4AE5-B60C-160894973FC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7659-F9F4-4100-87C0-A6AFD7F3D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4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180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22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14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60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29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45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644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3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767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2015-10-14T18:00:44Z</dcterms:created>
  <dcterms:modified xsi:type="dcterms:W3CDTF">2015-10-14T18:06:33Z</dcterms:modified>
</cp:coreProperties>
</file>