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B1B-898B-481C-A79D-E859FBA51D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E5C2-F92B-4946-B789-A2760D25B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B1B-898B-481C-A79D-E859FBA51D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E5C2-F92B-4946-B789-A2760D25B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2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B1B-898B-481C-A79D-E859FBA51D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E5C2-F92B-4946-B789-A2760D25B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9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B1B-898B-481C-A79D-E859FBA51D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E5C2-F92B-4946-B789-A2760D25B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5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B1B-898B-481C-A79D-E859FBA51D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E5C2-F92B-4946-B789-A2760D25B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B1B-898B-481C-A79D-E859FBA51D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E5C2-F92B-4946-B789-A2760D25B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B1B-898B-481C-A79D-E859FBA51D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E5C2-F92B-4946-B789-A2760D25B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8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B1B-898B-481C-A79D-E859FBA51D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E5C2-F92B-4946-B789-A2760D25B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6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B1B-898B-481C-A79D-E859FBA51D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E5C2-F92B-4946-B789-A2760D25B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2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B1B-898B-481C-A79D-E859FBA51D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E5C2-F92B-4946-B789-A2760D25B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B1B-898B-481C-A79D-E859FBA51D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E5C2-F92B-4946-B789-A2760D25B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6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7AB1B-898B-481C-A79D-E859FBA51D7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E5C2-F92B-4946-B789-A2760D25B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2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64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91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24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4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144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2015-12-01T17:18:22Z</dcterms:created>
  <dcterms:modified xsi:type="dcterms:W3CDTF">2015-12-01T17:31:09Z</dcterms:modified>
</cp:coreProperties>
</file>