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47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932-C45F-4812-AB24-5EDE3C4DA907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8045-C3F5-4004-BFD4-949D8C08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0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932-C45F-4812-AB24-5EDE3C4DA90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8045-C3F5-4004-BFD4-949D8C08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6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932-C45F-4812-AB24-5EDE3C4DA90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8045-C3F5-4004-BFD4-949D8C08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932-C45F-4812-AB24-5EDE3C4DA907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8045-C3F5-4004-BFD4-949D8C08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8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932-C45F-4812-AB24-5EDE3C4DA90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8045-C3F5-4004-BFD4-949D8C08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932-C45F-4812-AB24-5EDE3C4DA90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8045-C3F5-4004-BFD4-949D8C08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2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932-C45F-4812-AB24-5EDE3C4DA90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8045-C3F5-4004-BFD4-949D8C08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932-C45F-4812-AB24-5EDE3C4DA90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8045-C3F5-4004-BFD4-949D8C08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932-C45F-4812-AB24-5EDE3C4DA90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8045-C3F5-4004-BFD4-949D8C08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4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932-C45F-4812-AB24-5EDE3C4DA90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8045-C3F5-4004-BFD4-949D8C08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1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932-C45F-4812-AB24-5EDE3C4DA907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8045-C3F5-4004-BFD4-949D8C08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7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7932-C45F-4812-AB24-5EDE3C4DA907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18045-C3F5-4004-BFD4-949D8C08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RNA – Translation and Transcription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 16 Notes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96" y="1825625"/>
            <a:ext cx="5802407" cy="4351338"/>
          </a:xfrm>
        </p:spPr>
      </p:pic>
    </p:spTree>
    <p:extLst>
      <p:ext uri="{BB962C8B-B14F-4D97-AF65-F5344CB8AC3E}">
        <p14:creationId xmlns:p14="http://schemas.microsoft.com/office/powerpoint/2010/main" val="361258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12" y="1825625"/>
            <a:ext cx="5801176" cy="4351338"/>
          </a:xfrm>
        </p:spPr>
      </p:pic>
    </p:spTree>
    <p:extLst>
      <p:ext uri="{BB962C8B-B14F-4D97-AF65-F5344CB8AC3E}">
        <p14:creationId xmlns:p14="http://schemas.microsoft.com/office/powerpoint/2010/main" val="72089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1019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840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15" y="1825625"/>
            <a:ext cx="5801169" cy="4351338"/>
          </a:xfrm>
        </p:spPr>
      </p:pic>
    </p:spTree>
    <p:extLst>
      <p:ext uri="{BB962C8B-B14F-4D97-AF65-F5344CB8AC3E}">
        <p14:creationId xmlns:p14="http://schemas.microsoft.com/office/powerpoint/2010/main" val="265223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3258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0788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952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106059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RNA – Translation and Transcription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 – Translation and Transcription</dc:title>
  <dc:creator>Benjamin Meyers</dc:creator>
  <cp:lastModifiedBy>Benjamin Meyers</cp:lastModifiedBy>
  <cp:revision>2</cp:revision>
  <dcterms:created xsi:type="dcterms:W3CDTF">2016-02-17T05:00:41Z</dcterms:created>
  <dcterms:modified xsi:type="dcterms:W3CDTF">2016-02-17T05:02:37Z</dcterms:modified>
</cp:coreProperties>
</file>