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AC61-DFC9-481E-82E1-7C223AB3851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2AC70-964B-4618-B522-FA1F8CD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May 3rd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184265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373415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396002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142421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18" y="365125"/>
            <a:ext cx="7749963" cy="5811838"/>
          </a:xfrm>
        </p:spPr>
      </p:pic>
    </p:spTree>
    <p:extLst>
      <p:ext uri="{BB962C8B-B14F-4D97-AF65-F5344CB8AC3E}">
        <p14:creationId xmlns:p14="http://schemas.microsoft.com/office/powerpoint/2010/main" val="420279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36" y="365125"/>
            <a:ext cx="7746728" cy="5811838"/>
          </a:xfrm>
        </p:spPr>
      </p:pic>
    </p:spTree>
    <p:extLst>
      <p:ext uri="{BB962C8B-B14F-4D97-AF65-F5344CB8AC3E}">
        <p14:creationId xmlns:p14="http://schemas.microsoft.com/office/powerpoint/2010/main" val="287914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1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342765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429078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10" y="365909"/>
            <a:ext cx="5813979" cy="5813979"/>
          </a:xfrm>
        </p:spPr>
      </p:pic>
    </p:spTree>
    <p:extLst>
      <p:ext uri="{BB962C8B-B14F-4D97-AF65-F5344CB8AC3E}">
        <p14:creationId xmlns:p14="http://schemas.microsoft.com/office/powerpoint/2010/main" val="366873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227594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43244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18827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230350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May 3rd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3rd</dc:title>
  <dc:creator>Benjamin Meyers</dc:creator>
  <cp:lastModifiedBy>Benjamin Meyers</cp:lastModifiedBy>
  <cp:revision>1</cp:revision>
  <dcterms:created xsi:type="dcterms:W3CDTF">2016-05-03T17:04:20Z</dcterms:created>
  <dcterms:modified xsi:type="dcterms:W3CDTF">2016-05-03T17:04:45Z</dcterms:modified>
</cp:coreProperties>
</file>