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9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5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4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3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A183-BEB6-4EC8-97B3-EAB962D05CE7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3116-4C90-4991-ADA9-EE12A267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5th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2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0462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85777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31677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2074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Honors Biology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Biology</dc:title>
  <dc:creator>Benjamin Meyers</dc:creator>
  <cp:lastModifiedBy>Benjamin Meyers</cp:lastModifiedBy>
  <cp:revision>1</cp:revision>
  <dcterms:created xsi:type="dcterms:W3CDTF">2016-05-05T16:53:52Z</dcterms:created>
  <dcterms:modified xsi:type="dcterms:W3CDTF">2016-05-05T16:54:08Z</dcterms:modified>
</cp:coreProperties>
</file>