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7CC6-A43F-4785-A08E-17CE815BE15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3C92-7997-4777-AA3D-EC034CBF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7CC6-A43F-4785-A08E-17CE815BE15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3C92-7997-4777-AA3D-EC034CBF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5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7CC6-A43F-4785-A08E-17CE815BE15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3C92-7997-4777-AA3D-EC034CBF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0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7CC6-A43F-4785-A08E-17CE815BE15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3C92-7997-4777-AA3D-EC034CBF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7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7CC6-A43F-4785-A08E-17CE815BE15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3C92-7997-4777-AA3D-EC034CBF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7CC6-A43F-4785-A08E-17CE815BE15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3C92-7997-4777-AA3D-EC034CBF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7CC6-A43F-4785-A08E-17CE815BE15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3C92-7997-4777-AA3D-EC034CBF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2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7CC6-A43F-4785-A08E-17CE815BE15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3C92-7997-4777-AA3D-EC034CBF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7CC6-A43F-4785-A08E-17CE815BE15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3C92-7997-4777-AA3D-EC034CBF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6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7CC6-A43F-4785-A08E-17CE815BE15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3C92-7997-4777-AA3D-EC034CBF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2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7CC6-A43F-4785-A08E-17CE815BE15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3C92-7997-4777-AA3D-EC034CBF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77CC6-A43F-4785-A08E-17CE815BE15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53C92-7997-4777-AA3D-EC034CBF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0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34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32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324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2016-02-02T16:18:23Z</dcterms:created>
  <dcterms:modified xsi:type="dcterms:W3CDTF">2016-02-02T17:18:11Z</dcterms:modified>
</cp:coreProperties>
</file>