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62" r:id="rId2"/>
    <p:sldId id="267" r:id="rId3"/>
    <p:sldId id="265" r:id="rId4"/>
    <p:sldId id="261" r:id="rId5"/>
    <p:sldId id="257" r:id="rId6"/>
    <p:sldId id="259" r:id="rId7"/>
    <p:sldId id="275" r:id="rId8"/>
    <p:sldId id="274" r:id="rId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5B0A5BF-712B-4A49-ABDB-89100AEA7408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D46E6D9-A11A-43A6-BAD5-09CAC2D57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3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8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5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7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7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1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2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7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C572C-FC26-41BB-ABCF-485BC6DE6C7D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C2B3-C070-40C1-9CD9-43E4D258B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0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6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8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08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28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0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0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5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376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cp:lastPrinted>2016-04-08T16:43:16Z</cp:lastPrinted>
  <dcterms:created xsi:type="dcterms:W3CDTF">2016-04-08T16:41:03Z</dcterms:created>
  <dcterms:modified xsi:type="dcterms:W3CDTF">2016-04-11T18:28:12Z</dcterms:modified>
</cp:coreProperties>
</file>