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528E-288A-4CE2-B893-948243C6E80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772-77DB-4E11-A87C-1436C1509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528E-288A-4CE2-B893-948243C6E80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772-77DB-4E11-A87C-1436C1509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5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528E-288A-4CE2-B893-948243C6E80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772-77DB-4E11-A87C-1436C1509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528E-288A-4CE2-B893-948243C6E80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772-77DB-4E11-A87C-1436C1509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4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528E-288A-4CE2-B893-948243C6E80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772-77DB-4E11-A87C-1436C1509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4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528E-288A-4CE2-B893-948243C6E80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772-77DB-4E11-A87C-1436C1509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9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528E-288A-4CE2-B893-948243C6E80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772-77DB-4E11-A87C-1436C1509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1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528E-288A-4CE2-B893-948243C6E80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772-77DB-4E11-A87C-1436C1509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528E-288A-4CE2-B893-948243C6E80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772-77DB-4E11-A87C-1436C1509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1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528E-288A-4CE2-B893-948243C6E80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772-77DB-4E11-A87C-1436C1509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B528E-288A-4CE2-B893-948243C6E80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6B772-77DB-4E11-A87C-1436C1509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B528E-288A-4CE2-B893-948243C6E80A}" type="datetimeFigureOut">
              <a:rPr lang="en-US" smtClean="0"/>
              <a:t>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6B772-77DB-4E11-A87C-1436C1509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6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66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19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19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199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19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2016-02-23T16:42:47Z</dcterms:created>
  <dcterms:modified xsi:type="dcterms:W3CDTF">2016-02-23T16:46:15Z</dcterms:modified>
</cp:coreProperties>
</file>