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7" r:id="rId5"/>
    <p:sldId id="259" r:id="rId6"/>
    <p:sldId id="271" r:id="rId7"/>
    <p:sldId id="258" r:id="rId8"/>
    <p:sldId id="269" r:id="rId9"/>
    <p:sldId id="262" r:id="rId10"/>
    <p:sldId id="267" r:id="rId11"/>
    <p:sldId id="266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7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6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0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2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3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6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9A2F-8F0F-4609-82BD-0B52DA8C97F6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0C300-0EBA-4272-BC75-A78B6B2B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7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200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55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639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17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5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535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58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18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97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797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2015-11-18T16:28:07Z</dcterms:created>
  <dcterms:modified xsi:type="dcterms:W3CDTF">2015-11-20T17:01:05Z</dcterms:modified>
</cp:coreProperties>
</file>