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5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866C-95A6-491C-B96D-44676CC47B0B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A521-A2A5-4555-9923-3B3DA507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0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0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2016-01-07T18:01:05Z</dcterms:created>
  <dcterms:modified xsi:type="dcterms:W3CDTF">2016-01-08T15:51:33Z</dcterms:modified>
</cp:coreProperties>
</file>