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0" r:id="rId4"/>
    <p:sldId id="258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3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6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0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7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2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7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9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DC1F6-CDE8-4EDA-9A1C-E94959D74020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650B9-12EA-412E-948F-B86AC2F73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8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4" y="600211"/>
            <a:ext cx="10059272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2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4" y="600211"/>
            <a:ext cx="10059272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4" y="600211"/>
            <a:ext cx="10059272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9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4" y="600211"/>
            <a:ext cx="10059272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6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4" y="600211"/>
            <a:ext cx="10059272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16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Mediated</dc:creator>
  <cp:lastModifiedBy>Mediated</cp:lastModifiedBy>
  <cp:revision>1</cp:revision>
  <dcterms:created xsi:type="dcterms:W3CDTF">2016-02-08T21:48:26Z</dcterms:created>
  <dcterms:modified xsi:type="dcterms:W3CDTF">2016-02-08T21:48:57Z</dcterms:modified>
</cp:coreProperties>
</file>